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2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4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5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0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9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5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3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6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7B620-4285-4D82-8B82-A981846A0DF3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B732-9ACA-4454-BD11-EE83C0F8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5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source=images&amp;cd=&amp;cad=rja&amp;docid=AURXMqrbPgLDrM&amp;tbnid=AIb-3XI6JlmrOM:&amp;ved=0CAUQjRw&amp;url=http%3A%2F%2Fwall.alphacoders.com%2Fbig.php%3Fi%3D83619&amp;ei=IiQJUZKHG6PwyQGbioHgDw&amp;bvm=bv.41642243,d.aWc&amp;psig=AFQjCNGJraL8z7IA3r3rbA7yYXb5VQOGlw&amp;ust=135963988352543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source=images&amp;cd=&amp;cad=rja&amp;docid=RvgvobZEf7KhrM&amp;tbnid=UJ4UlEx_ArkLzM:&amp;ved=0CAUQjRw&amp;url=http%3A%2F%2Fapollo.lsc.vsc.edu%2Fclasses%2Fmet130%2Fnotes%2Fchapter3%2Fsummer.html&amp;ei=kyQJUffCOKaHywGY6oHwDw&amp;bvm=bv.41642243,d.aWc&amp;psig=AFQjCNHosYJ1-69q4SoLlhpEocxoH93q-Q&amp;ust=135964004417475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url?sa=i&amp;rct=j&amp;q=stars&amp;source=images&amp;cd=&amp;cad=rja&amp;docid=RkgvXCHuTsAHOM&amp;tbnid=_eZeDvC53FuOCM:&amp;ved=&amp;url=http%3A%2F%2Ffineartamerica.com%2Ffeatured%2F1-silhouette-of-photographer-shooting-stars-seisiri-silapasuwanchai.html&amp;ei=ziQJUb6JE4rXygGs2YGoDg&amp;bvm=bv.41642243,d.aWc&amp;psig=AFQjCNE1catSYT663jhI3x_GPi6BpCjh-Q&amp;ust=13596401425114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stars&amp;source=images&amp;cd=&amp;cad=rja&amp;docid=sW5rLWNmSoryrM&amp;tbnid=TfhgBOLiTP-C4M:&amp;ved=0CAUQjRw&amp;url=http%3A%2F%2Fwww.williamsclass.com%2FEighthScienceWork%2FStellarEvolution.htm&amp;ei=oiUJUaGVEtL2rAG39oH4BA&amp;bvm=bv.41642243,d.aWc&amp;psig=AFQjCNE1catSYT663jhI3x_GPi6BpCjh-Q&amp;ust=1359640142511434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stars&amp;source=images&amp;cd=&amp;cad=rja&amp;docid=wVnUn4UdPQys1M&amp;tbnid=SuermhEXh7121M:&amp;ved=&amp;url=http%3A%2F%2Fdarksporechild.deviantart.com%2Fart%2FAmong-the-Stars-97572676&amp;ei=ziQJUb6JE4rXygGs2YGoDg&amp;bvm=bv.41642243,d.aWc&amp;psig=AFQjCNE1catSYT663jhI3x_GPi6BpCjh-Q&amp;ust=135964014251143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constellations&amp;source=images&amp;cd=&amp;cad=rja&amp;docid=Z7wTPS7KU38INM&amp;tbnid=7LTN3tBpQhyyHM:&amp;ved=0CAUQjRw&amp;url=http%3A%2F%2Fastronomy.nju.edu.cn%2F~lixd%2FGA%2FAT4%2FAT401%2FHTML%2FAT40102.htm&amp;ei=FyYJUaf2JJSkqwGK64GoBQ&amp;bvm=bv.41642243,d.aWc&amp;psig=AFQjCNEOcGrIE5ZWUlU44iAR-cqSm0cfUg&amp;ust=135964041694425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google.com/url?sa=i&amp;rct=j&amp;q=constellations&amp;source=images&amp;cd=&amp;cad=rja&amp;docid=MxxSntvBreEWoM&amp;tbnid=KPEJi0U1a5wO0M:&amp;ved=0CAUQjRw&amp;url=http%3A%2F%2Fwbab.suffolk.lib.ny.us%2F%3Fattachment_id%3D6843&amp;ei=YSYJUc5PhrCpAduJgcgK&amp;bvm=bv.41642243,d.aWc&amp;psig=AFQjCNEOcGrIE5ZWUlU44iAR-cqSm0cfUg&amp;ust=135964041694425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star+brightness&amp;source=images&amp;cd=&amp;cad=rja&amp;docid=KjF-XFFHFcAR6M&amp;tbnid=UwQ08HL3jAeYBM:&amp;ved=0CAUQjRw&amp;url=http%3A%2F%2Fwww.answersingenesis.org%2Farticles%2Fam%2Fv2%2Fn4%2Fstars-of-heaven-confirm&amp;ei=AicJUYTcOfGWyAHWx4DYDw&amp;bvm=bv.41642243,d.aWc&amp;psig=AFQjCNGe3h8mZrueMMaLTHoUCvObVy3P2Q&amp;ust=135964068499090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apparent+magnitude+scale%5C&amp;source=images&amp;cd=&amp;cad=rja&amp;docid=JVTlKp9pKfN35M&amp;tbnid=CYYAU-m7qklLJM:&amp;ved=0CAUQjRw&amp;url=http%3A%2F%2Fspot.pcc.edu%2F~aodman%2Fphysics%2520122%2Flecture1%2Flecture1.htm&amp;ei=yygJUeqCCIOOygHJSw&amp;bvm=bv.41642243,d.aWc&amp;psig=AFQjCNFuSnGlMvAFLG585rEEHIsbPckwbQ&amp;ust=135964107877659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User’s Guide to the Sky: Patterns and </a:t>
            </a:r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55000" lnSpcReduction="20000"/>
          </a:bodyPr>
          <a:lstStyle/>
          <a:p>
            <a:r>
              <a:rPr lang="en-US" sz="8500" u="sng" dirty="0">
                <a:solidFill>
                  <a:schemeClr val="tx2">
                    <a:lumMod val="75000"/>
                  </a:schemeClr>
                </a:solidFill>
              </a:rPr>
              <a:t>Stars</a:t>
            </a:r>
            <a:r>
              <a:rPr lang="en-US" sz="8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85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sz="4200" dirty="0" smtClean="0">
                <a:solidFill>
                  <a:srgbClr val="FF0000"/>
                </a:solidFill>
              </a:rPr>
              <a:t>Chapter </a:t>
            </a:r>
            <a:r>
              <a:rPr lang="en-US" sz="4200" dirty="0">
                <a:solidFill>
                  <a:srgbClr val="FF0000"/>
                </a:solidFill>
              </a:rPr>
              <a:t>2 Section 1 </a:t>
            </a:r>
            <a:endParaRPr lang="en-US" sz="4200" dirty="0" smtClean="0">
              <a:solidFill>
                <a:srgbClr val="FF0000"/>
              </a:solidFill>
            </a:endParaRPr>
          </a:p>
          <a:p>
            <a:r>
              <a:rPr lang="en-US" sz="4200" dirty="0" smtClean="0">
                <a:solidFill>
                  <a:srgbClr val="FF0000"/>
                </a:solidFill>
              </a:rPr>
              <a:t>(</a:t>
            </a:r>
            <a:r>
              <a:rPr lang="en-US" sz="4200" dirty="0">
                <a:solidFill>
                  <a:srgbClr val="FF0000"/>
                </a:solidFill>
              </a:rPr>
              <a:t>pages 10-14</a:t>
            </a:r>
            <a:r>
              <a:rPr lang="en-US" sz="42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4200" dirty="0" smtClean="0">
                <a:solidFill>
                  <a:srgbClr val="FF0000"/>
                </a:solidFill>
              </a:rPr>
              <a:t>See your notes handout for the notes that go with these images.</a:t>
            </a:r>
            <a:endParaRPr lang="en-US" sz="4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is nearly 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images3.alphacoders.com/836/8361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534400" cy="533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9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 in the sky are cyclical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apollo.lsc.vsc.edu/classes/met130/notes/chapter3/graphics/seas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91" y="1295400"/>
            <a:ext cx="8534400" cy="533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7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Stars in the sky – there are billions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have been named, most have not.</a:t>
            </a:r>
            <a:endParaRPr lang="en-US" dirty="0"/>
          </a:p>
        </p:txBody>
      </p:sp>
      <p:pic>
        <p:nvPicPr>
          <p:cNvPr id="3074" name="Picture 2" descr="http://t2.gstatic.com/images?q=tbn:ANd9GcTFDoBwFeujoZvYyx3IpfJIeIQflB6CUlsfpdyyjtkn7iv6BtDjP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84336"/>
            <a:ext cx="2702214" cy="270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3.gstatic.com/images?q=tbn:ANd9GcRs1uSkWu0FPCceFLP_jcOvlQLFcLDSy9Cna3cFXwMNvPp1ss8v1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55485"/>
            <a:ext cx="3395663" cy="26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williamsclass.com/EighthScienceWork/ImagesEighth/WhiteDwarfSirius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772" y="2245709"/>
            <a:ext cx="2874169" cy="313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6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2773"/>
            <a:ext cx="4724400" cy="2773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Stars are grouped into constellations to tell of ancient myths and heroes.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2" name="Picture 6" descr="http://astronomy.nju.edu.cn/~lixd/GA/AT4/AT401/IMAGES/AACHCIO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-19051"/>
            <a:ext cx="41814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bab.suffolk.lib.ny.us/wp-content/uploads/2012/07/Constellations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67913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8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Astronomers measure the brightness of stars using the magnitude scale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answersingenesis.org/assets/images/articles/am/v2/n4/star-diagra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06872"/>
            <a:ext cx="4038600" cy="273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1.gstatic.com/images?q=tbn:ANd9GcQbIxNLcMjN08uKFKYrdth_YzVhudMuxW5lB-Ypg2beCZliRu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40942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Apparent magnitude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bright a star appears with the human eye from Earth.</a:t>
            </a:r>
            <a:endParaRPr lang="en-US" dirty="0"/>
          </a:p>
        </p:txBody>
      </p:sp>
      <p:pic>
        <p:nvPicPr>
          <p:cNvPr id="6148" name="Picture 4" descr="http://spot.pcc.edu/~aodman/physics%20122/lecture1/apparent-magnitude-scal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8610600" cy="405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6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Scale dates back to ancient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Hipparchus </a:t>
            </a:r>
            <a:r>
              <a:rPr lang="en-US" dirty="0"/>
              <a:t>(190-120 BCE), a Greek astronomer is credited with compiling the first star catalog, and there is evidence to suggest that he used the magnitude system in his catalog.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Claudius Ptolemy (~140 CE), an Egyptian-Greek astronomer also created a star catalog, and he </a:t>
            </a:r>
          </a:p>
        </p:txBody>
      </p:sp>
    </p:spTree>
    <p:extLst>
      <p:ext uri="{BB962C8B-B14F-4D97-AF65-F5344CB8AC3E}">
        <p14:creationId xmlns:p14="http://schemas.microsoft.com/office/powerpoint/2010/main" val="15014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will look at specific constellations and be able to locate them in the sky.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170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User’s Guide to the Sky: Patterns and Cycles</vt:lpstr>
      <vt:lpstr>Space is nearly empty</vt:lpstr>
      <vt:lpstr>Motions in the sky are cyclical</vt:lpstr>
      <vt:lpstr>Stars in the sky – there are billions</vt:lpstr>
      <vt:lpstr>Stars are grouped into constellations to tell of ancient myths and heroes.</vt:lpstr>
      <vt:lpstr>Astronomers measure the brightness of stars using the magnitude scale.</vt:lpstr>
      <vt:lpstr>Apparent magnitude scale</vt:lpstr>
      <vt:lpstr>The Scale dates back to ancient times</vt:lpstr>
      <vt:lpstr>We will look at specific constellations and be able to locate them in the sky.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2013-01-30T12:11:01Z</dcterms:created>
  <dcterms:modified xsi:type="dcterms:W3CDTF">2013-01-30T20:02:41Z</dcterms:modified>
</cp:coreProperties>
</file>